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0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17.08.2022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17.08.2022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br>
              <a:rPr lang="en-US"/>
            </a:br>
            <a:r>
              <a:rPr lang="en-US"/>
              <a:t>2022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A concept often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335</TotalTime>
  <Words>774</Words>
  <Application>Microsoft Office PowerPoint</Application>
  <PresentationFormat>Widescreen</PresentationFormat>
  <Paragraphs>72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20</cp:revision>
  <dcterms:created xsi:type="dcterms:W3CDTF">2021-08-20T02:50:28Z</dcterms:created>
  <dcterms:modified xsi:type="dcterms:W3CDTF">2022-08-17T19:33:51Z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